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4.gif"/><Relationship Id="rId6" Type="http://schemas.openxmlformats.org/officeDocument/2006/relationships/image" Target="../media/image15.gif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4.gif"/><Relationship Id="rId6" Type="http://schemas.openxmlformats.org/officeDocument/2006/relationships/image" Target="../media/image15.gif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6.gif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9" Type="http://schemas.openxmlformats.org/officeDocument/2006/relationships/image" Target="../media/image12.gif"/><Relationship Id="rId5" Type="http://schemas.openxmlformats.org/officeDocument/2006/relationships/image" Target="../media/image9.gif"/><Relationship Id="rId6" Type="http://schemas.openxmlformats.org/officeDocument/2006/relationships/image" Target="../media/image11.gif"/><Relationship Id="rId7" Type="http://schemas.openxmlformats.org/officeDocument/2006/relationships/image" Target="../media/image14.gif"/><Relationship Id="rId8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5.gif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9" Type="http://schemas.openxmlformats.org/officeDocument/2006/relationships/image" Target="../media/image12.gif"/><Relationship Id="rId5" Type="http://schemas.openxmlformats.org/officeDocument/2006/relationships/image" Target="../media/image9.gif"/><Relationship Id="rId6" Type="http://schemas.openxmlformats.org/officeDocument/2006/relationships/image" Target="../media/image11.gif"/><Relationship Id="rId7" Type="http://schemas.openxmlformats.org/officeDocument/2006/relationships/image" Target="../media/image14.gif"/><Relationship Id="rId8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gif"/><Relationship Id="rId10" Type="http://schemas.openxmlformats.org/officeDocument/2006/relationships/image" Target="../media/image7.gif"/><Relationship Id="rId13" Type="http://schemas.openxmlformats.org/officeDocument/2006/relationships/image" Target="../media/image27.gif"/><Relationship Id="rId1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4.gif"/><Relationship Id="rId15" Type="http://schemas.openxmlformats.org/officeDocument/2006/relationships/image" Target="../media/image31.gif"/><Relationship Id="rId14" Type="http://schemas.openxmlformats.org/officeDocument/2006/relationships/image" Target="../media/image25.gif"/><Relationship Id="rId17" Type="http://schemas.openxmlformats.org/officeDocument/2006/relationships/image" Target="../media/image22.gif"/><Relationship Id="rId16" Type="http://schemas.openxmlformats.org/officeDocument/2006/relationships/image" Target="../media/image32.gif"/><Relationship Id="rId5" Type="http://schemas.openxmlformats.org/officeDocument/2006/relationships/image" Target="../media/image13.png"/><Relationship Id="rId19" Type="http://schemas.openxmlformats.org/officeDocument/2006/relationships/image" Target="../media/image21.gif"/><Relationship Id="rId6" Type="http://schemas.openxmlformats.org/officeDocument/2006/relationships/image" Target="../media/image3.gif"/><Relationship Id="rId18" Type="http://schemas.openxmlformats.org/officeDocument/2006/relationships/image" Target="../media/image28.gif"/><Relationship Id="rId7" Type="http://schemas.openxmlformats.org/officeDocument/2006/relationships/image" Target="../media/image9.gif"/><Relationship Id="rId8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gif"/><Relationship Id="rId11" Type="http://schemas.openxmlformats.org/officeDocument/2006/relationships/image" Target="../media/image11.gif"/><Relationship Id="rId22" Type="http://schemas.openxmlformats.org/officeDocument/2006/relationships/image" Target="../media/image21.gif"/><Relationship Id="rId10" Type="http://schemas.openxmlformats.org/officeDocument/2006/relationships/image" Target="../media/image9.gif"/><Relationship Id="rId21" Type="http://schemas.openxmlformats.org/officeDocument/2006/relationships/image" Target="../media/image28.gif"/><Relationship Id="rId13" Type="http://schemas.openxmlformats.org/officeDocument/2006/relationships/image" Target="../media/image7.gif"/><Relationship Id="rId1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gif"/><Relationship Id="rId4" Type="http://schemas.openxmlformats.org/officeDocument/2006/relationships/image" Target="../media/image33.gif"/><Relationship Id="rId9" Type="http://schemas.openxmlformats.org/officeDocument/2006/relationships/image" Target="../media/image3.gif"/><Relationship Id="rId15" Type="http://schemas.openxmlformats.org/officeDocument/2006/relationships/image" Target="../media/image5.gif"/><Relationship Id="rId14" Type="http://schemas.openxmlformats.org/officeDocument/2006/relationships/image" Target="../media/image12.gif"/><Relationship Id="rId17" Type="http://schemas.openxmlformats.org/officeDocument/2006/relationships/image" Target="../media/image25.gif"/><Relationship Id="rId16" Type="http://schemas.openxmlformats.org/officeDocument/2006/relationships/image" Target="../media/image27.gif"/><Relationship Id="rId5" Type="http://schemas.openxmlformats.org/officeDocument/2006/relationships/image" Target="../media/image30.png"/><Relationship Id="rId19" Type="http://schemas.openxmlformats.org/officeDocument/2006/relationships/image" Target="../media/image32.gif"/><Relationship Id="rId6" Type="http://schemas.openxmlformats.org/officeDocument/2006/relationships/image" Target="../media/image20.png"/><Relationship Id="rId18" Type="http://schemas.openxmlformats.org/officeDocument/2006/relationships/image" Target="../media/image31.gif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9" Type="http://schemas.openxmlformats.org/officeDocument/2006/relationships/image" Target="../media/image12.gif"/><Relationship Id="rId5" Type="http://schemas.openxmlformats.org/officeDocument/2006/relationships/image" Target="../media/image9.gif"/><Relationship Id="rId6" Type="http://schemas.openxmlformats.org/officeDocument/2006/relationships/image" Target="../media/image11.gif"/><Relationship Id="rId7" Type="http://schemas.openxmlformats.org/officeDocument/2006/relationships/image" Target="../media/image14.gif"/><Relationship Id="rId8" Type="http://schemas.openxmlformats.org/officeDocument/2006/relationships/image" Target="../media/image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10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gif"/><Relationship Id="rId10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7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7" Type="http://schemas.openxmlformats.org/officeDocument/2006/relationships/image" Target="../media/image11.gif"/><Relationship Id="rId8" Type="http://schemas.openxmlformats.org/officeDocument/2006/relationships/image" Target="../media/image1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gif"/><Relationship Id="rId10" Type="http://schemas.openxmlformats.org/officeDocument/2006/relationships/image" Target="../media/image12.gif"/><Relationship Id="rId13" Type="http://schemas.openxmlformats.org/officeDocument/2006/relationships/image" Target="../media/image25.gif"/><Relationship Id="rId1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7.gif"/><Relationship Id="rId15" Type="http://schemas.openxmlformats.org/officeDocument/2006/relationships/image" Target="../media/image32.gif"/><Relationship Id="rId14" Type="http://schemas.openxmlformats.org/officeDocument/2006/relationships/image" Target="../media/image31.gif"/><Relationship Id="rId17" Type="http://schemas.openxmlformats.org/officeDocument/2006/relationships/image" Target="../media/image28.gif"/><Relationship Id="rId16" Type="http://schemas.openxmlformats.org/officeDocument/2006/relationships/image" Target="../media/image22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18" Type="http://schemas.openxmlformats.org/officeDocument/2006/relationships/image" Target="../media/image21.gif"/><Relationship Id="rId7" Type="http://schemas.openxmlformats.org/officeDocument/2006/relationships/image" Target="../media/image11.gif"/><Relationship Id="rId8" Type="http://schemas.openxmlformats.org/officeDocument/2006/relationships/image" Target="../media/image14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9" Type="http://schemas.openxmlformats.org/officeDocument/2006/relationships/image" Target="../media/image10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gif"/><Relationship Id="rId10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7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7" Type="http://schemas.openxmlformats.org/officeDocument/2006/relationships/image" Target="../media/image11.gif"/><Relationship Id="rId8" Type="http://schemas.openxmlformats.org/officeDocument/2006/relationships/image" Target="../media/image14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9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4.gif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